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54033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мая 2022 г.</a:t>
            </a:r>
          </a:p>
          <a:p>
            <a:pPr lvl="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юго-западный, западный 9-14, днем порывы 15-20  м/с. Температура воздуха ночью 6-8, днем 26-28 тепла. </a:t>
            </a: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мая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13229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2195</cp:revision>
  <cp:lastPrinted>2021-07-01T03:56:27Z</cp:lastPrinted>
  <dcterms:created xsi:type="dcterms:W3CDTF">2018-03-27T06:03:00Z</dcterms:created>
  <dcterms:modified xsi:type="dcterms:W3CDTF">2022-05-28T07:26:05Z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