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5836988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08677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28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29 мая 2022 г.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северо-западный 5-10 м/с. Температура воздуха ночью 11-13, днем 18-20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30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29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30 мая 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3-8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11-13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573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2210</cp:revision>
  <cp:lastPrinted>2021-07-01T03:56:27Z</cp:lastPrinted>
  <dcterms:created xsi:type="dcterms:W3CDTF">2018-03-27T06:03:00Z</dcterms:created>
  <dcterms:modified xsi:type="dcterms:W3CDTF">2022-05-28T07:30:07Z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