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623082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132470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Жел оңтүстік-шығыстан 5-10 м/с. Ауа температурасы түнде 13-15°, күндіз 25-27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30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оңтүстік-батыстан, батыстан 7-12</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2213</cp:revision>
  <cp:lastPrinted>2021-07-01T03:56:27Z</cp:lastPrinted>
  <dcterms:created xsi:type="dcterms:W3CDTF">2018-03-27T06:03:00Z</dcterms:created>
  <dcterms:modified xsi:type="dcterms:W3CDTF">2022-05-28T07:28:51Z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