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308814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37187707"/>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29 мамырға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28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29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Күндіз жаңбыр. Жел оңтүстік-шығыстан 7-12 м/с. Ауа температурасы түнде 15-17°, күндіз 25-27</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30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29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30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5-10</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14724</TotalTime>
  <Words>585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2268</cp:revision>
  <cp:lastPrinted>2021-07-01T03:56:27Z</cp:lastPrinted>
  <dcterms:created xsi:type="dcterms:W3CDTF">2018-03-27T06:03:00Z</dcterms:created>
  <dcterms:modified xsi:type="dcterms:W3CDTF">2022-05-28T07:31:48Z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