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7747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527" y="211363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423,8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Временами небольшой дождь. Ветер юго-западный 9-14, днем порывы 15-20 м/с. Температура воздуха ночью 9-11, днем 26-28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30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9595" y="317665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7"/>
          <p:cNvSpPr txBox="1">
            <a:spLocks noChangeArrowheads="1"/>
          </p:cNvSpPr>
          <p:nvPr/>
        </p:nvSpPr>
        <p:spPr bwMode="auto">
          <a:xfrm>
            <a:off x="188913" y="69215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12966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2305</cp:revision>
  <cp:lastPrinted>2021-07-01T03:56:27Z</cp:lastPrinted>
  <dcterms:created xsi:type="dcterms:W3CDTF">2018-03-27T06:03:00Z</dcterms:created>
  <dcterms:modified xsi:type="dcterms:W3CDTF">2022-05-28T07:28:31Z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