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03568195"/>
              </p:ext>
            </p:extLst>
          </p:nvPr>
        </p:nvGraphicFramePr>
        <p:xfrm>
          <a:off x="307975" y="2588895"/>
          <a:ext cx="4465638" cy="235227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200" b="1" i="1" dirty="0" smtClean="0">
                          <a:solidFill>
                            <a:srgbClr val="002060"/>
                          </a:solidFill>
                          <a:latin typeface="Times New Roman" panose="02020603050405020304" pitchFamily="18" charset="0"/>
                          <a:cs typeface="Times New Roman" panose="02020603050405020304" pitchFamily="18" charset="0"/>
                        </a:rPr>
                        <a:t>Талдықорған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476468139"/>
              </p:ext>
            </p:extLst>
          </p:nvPr>
        </p:nvGraphicFramePr>
        <p:xfrm>
          <a:off x="4972465" y="6507587"/>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2465" y="3642702"/>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56481220"/>
              </p:ext>
            </p:extLst>
          </p:nvPr>
        </p:nvGraphicFramePr>
        <p:xfrm>
          <a:off x="5013543" y="4121804"/>
          <a:ext cx="4691064" cy="228600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315308">
                <a:tc>
                  <a:txBody>
                    <a:bodyPr/>
                    <a:lstStyle/>
                    <a:p>
                      <a:pPr algn="ctr"/>
                      <a:r>
                        <a:rPr lang="ru-RU" sz="800" dirty="0" err="1" smtClean="0">
                          <a:solidFill>
                            <a:schemeClr val="tx1"/>
                          </a:solidFill>
                          <a:latin typeface="Times New Roman" panose="02020603050405020304" pitchFamily="18" charset="0"/>
                          <a:cs typeface="Times New Roman" panose="02020603050405020304" pitchFamily="18" charset="0"/>
                        </a:rPr>
                        <a:t>Ластаушы</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Факт </a:t>
                      </a:r>
                      <a:r>
                        <a:rPr lang="ru-RU" sz="8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800" dirty="0" smtClean="0">
                          <a:solidFill>
                            <a:schemeClr val="tx1"/>
                          </a:solidFill>
                          <a:latin typeface="Times New Roman" panose="02020603050405020304" pitchFamily="18" charset="0"/>
                          <a:cs typeface="Times New Roman" panose="02020603050405020304" pitchFamily="18" charset="0"/>
                        </a:rPr>
                        <a:t>, мкг/м3</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ШЖШ ас1у </a:t>
                      </a:r>
                      <a:r>
                        <a:rPr lang="ru-RU" sz="800" dirty="0" err="1" smtClean="0">
                          <a:solidFill>
                            <a:schemeClr val="tx1"/>
                          </a:solidFill>
                          <a:latin typeface="Times New Roman" panose="02020603050405020304" pitchFamily="18" charset="0"/>
                          <a:cs typeface="Times New Roman" panose="02020603050405020304" pitchFamily="18" charset="0"/>
                        </a:rPr>
                        <a:t>еселігі</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3333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333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5180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333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3000" y="131246"/>
            <a:ext cx="4824413" cy="2123658"/>
          </a:xfrm>
          <a:prstGeom prst="rect">
            <a:avLst/>
          </a:prstGeom>
        </p:spPr>
        <p:txBody>
          <a:bodyPr wrap="square">
            <a:spAutoFit/>
          </a:bodyPr>
          <a:lstStyle/>
          <a:p>
            <a:pPr algn="ctr"/>
            <a:r>
              <a:rPr lang="ru-RU" altLang="ru-RU" sz="1200" b="1" dirty="0" err="1">
                <a:latin typeface="Times New Roman" panose="02020603050405020304" pitchFamily="18" charset="0"/>
                <a:cs typeface="Times New Roman" panose="02020603050405020304" pitchFamily="18" charset="0"/>
              </a:rPr>
              <a:t>Талдықорған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29 мамырға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28 </a:t>
            </a:r>
            <a:r>
              <a:rPr lang="ru-RU" sz="1200" b="1" dirty="0" err="1">
                <a:latin typeface="Times New Roman" pitchFamily="18" charset="0"/>
                <a:cs typeface="Times New Roman" pitchFamily="18" charset="0"/>
              </a:rPr>
              <a:t>мамыр</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29 </a:t>
            </a:r>
            <a:r>
              <a:rPr lang="ru-RU" sz="1200" b="1" dirty="0" err="1">
                <a:latin typeface="Times New Roman" pitchFamily="18" charset="0"/>
                <a:cs typeface="Times New Roman" pitchFamily="18" charset="0"/>
              </a:rPr>
              <a:t>мамыр</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r>
              <a:rPr lang="kk-KZ" sz="1200" dirty="0">
                <a:latin typeface="Times New Roman" pitchFamily="18" charset="0"/>
                <a:cs typeface="Times New Roman" pitchFamily="18" charset="0"/>
              </a:rPr>
              <a:t>Көшпелі бұлтты, кей уақытта жаңбыр, найзағай. Солтүстік-батыстан жел соғады, күші 5-10 м/с. Ауа температурасы түнде 11-13, күндіз 18-20 градус жылы.</a:t>
            </a:r>
          </a:p>
          <a:p>
            <a:pPr algn="ctr"/>
            <a:r>
              <a:rPr lang="kk-KZ" altLang="ru-RU" sz="1200" b="1" dirty="0">
                <a:latin typeface="Times New Roman" pitchFamily="18" charset="0"/>
                <a:ea typeface="Times New Roman KZ" pitchFamily="18" charset="0"/>
                <a:cs typeface="Times New Roman" pitchFamily="18" charset="0"/>
              </a:rPr>
              <a:t>30 мамыр</a:t>
            </a:r>
          </a:p>
          <a:p>
            <a:pPr algn="ctr"/>
            <a:r>
              <a:rPr lang="ru-RU" sz="1200" b="1" dirty="0">
                <a:latin typeface="Times New Roman" pitchFamily="18" charset="0"/>
                <a:ea typeface="Times New Roman KZ" pitchFamily="18" charset="0"/>
                <a:cs typeface="Times New Roman" pitchFamily="18" charset="0"/>
              </a:rPr>
              <a:t>2022 </a:t>
            </a:r>
            <a:r>
              <a:rPr lang="ru-RU" sz="1200" b="1" dirty="0" err="1">
                <a:latin typeface="Times New Roman" pitchFamily="18" charset="0"/>
                <a:ea typeface="Times New Roman KZ" pitchFamily="18" charset="0"/>
                <a:cs typeface="Times New Roman" pitchFamily="18" charset="0"/>
              </a:rPr>
              <a:t>жылғы</a:t>
            </a:r>
            <a:r>
              <a:rPr lang="ru-RU" sz="1200" b="1" dirty="0">
                <a:latin typeface="Times New Roman" pitchFamily="18" charset="0"/>
                <a:ea typeface="Times New Roman KZ" pitchFamily="18" charset="0"/>
                <a:cs typeface="Times New Roman" pitchFamily="18" charset="0"/>
              </a:rPr>
              <a:t> 29</a:t>
            </a:r>
            <a:r>
              <a:rPr lang="kk-KZ" sz="1200" b="1" dirty="0">
                <a:latin typeface="Times New Roman" pitchFamily="18" charset="0"/>
                <a:ea typeface="Times New Roman KZ" pitchFamily="18" charset="0"/>
                <a:cs typeface="Times New Roman" pitchFamily="18" charset="0"/>
              </a:rPr>
              <a:t> мамыр </a:t>
            </a:r>
            <a:r>
              <a:rPr lang="ru-RU" sz="1200" b="1" dirty="0" err="1">
                <a:latin typeface="Times New Roman" pitchFamily="18" charset="0"/>
                <a:ea typeface="Times New Roman KZ" pitchFamily="18" charset="0"/>
                <a:cs typeface="Times New Roman" pitchFamily="18" charset="0"/>
              </a:rPr>
              <a:t>сағ</a:t>
            </a:r>
            <a:r>
              <a:rPr lang="ru-RU" sz="1200" b="1" dirty="0">
                <a:latin typeface="Times New Roman" pitchFamily="18" charset="0"/>
                <a:ea typeface="Times New Roman KZ" pitchFamily="18" charset="0"/>
                <a:cs typeface="Times New Roman" pitchFamily="18" charset="0"/>
              </a:rPr>
              <a:t>. 21-ден </a:t>
            </a:r>
            <a:r>
              <a:rPr lang="ru-RU" sz="1200" b="1" dirty="0" err="1">
                <a:latin typeface="Times New Roman" pitchFamily="18" charset="0"/>
                <a:ea typeface="Times New Roman KZ" pitchFamily="18" charset="0"/>
                <a:cs typeface="Times New Roman" pitchFamily="18" charset="0"/>
              </a:rPr>
              <a:t>бастап</a:t>
            </a:r>
            <a:r>
              <a:rPr lang="ru-RU" sz="1200" b="1" dirty="0">
                <a:latin typeface="Times New Roman" pitchFamily="18" charset="0"/>
                <a:ea typeface="Times New Roman KZ" pitchFamily="18" charset="0"/>
                <a:cs typeface="Times New Roman" pitchFamily="18" charset="0"/>
              </a:rPr>
              <a:t> 30 </a:t>
            </a:r>
            <a:r>
              <a:rPr lang="ru-RU" sz="1200" b="1" dirty="0" err="1">
                <a:latin typeface="Times New Roman" pitchFamily="18" charset="0"/>
                <a:ea typeface="Times New Roman KZ" pitchFamily="18" charset="0"/>
                <a:cs typeface="Times New Roman" pitchFamily="18" charset="0"/>
              </a:rPr>
              <a:t>мамыр</a:t>
            </a:r>
            <a:r>
              <a:rPr lang="ru-RU" sz="1200" b="1" dirty="0">
                <a:latin typeface="Times New Roman" pitchFamily="18" charset="0"/>
                <a:ea typeface="Times New Roman KZ" pitchFamily="18" charset="0"/>
                <a:cs typeface="Times New Roman" pitchFamily="18" charset="0"/>
              </a:rPr>
              <a:t> </a:t>
            </a:r>
            <a:r>
              <a:rPr lang="ru-RU" sz="1200" b="1" dirty="0" err="1">
                <a:latin typeface="Times New Roman" pitchFamily="18" charset="0"/>
                <a:ea typeface="Times New Roman KZ" pitchFamily="18" charset="0"/>
                <a:cs typeface="Times New Roman" pitchFamily="18" charset="0"/>
              </a:rPr>
              <a:t>сағ</a:t>
            </a:r>
            <a:r>
              <a:rPr lang="ru-RU" sz="1200" b="1" dirty="0">
                <a:latin typeface="Times New Roman" pitchFamily="18" charset="0"/>
                <a:ea typeface="Times New Roman KZ" pitchFamily="18" charset="0"/>
                <a:cs typeface="Times New Roman" pitchFamily="18" charset="0"/>
              </a:rPr>
              <a:t>. 09-ға </a:t>
            </a:r>
            <a:r>
              <a:rPr lang="ru-RU" sz="1200" b="1" dirty="0" err="1">
                <a:latin typeface="Times New Roman" pitchFamily="18" charset="0"/>
                <a:ea typeface="Times New Roman KZ" pitchFamily="18" charset="0"/>
                <a:cs typeface="Times New Roman" pitchFamily="18" charset="0"/>
              </a:rPr>
              <a:t>дейін</a:t>
            </a:r>
            <a:endParaRPr lang="ru-RU" sz="1200" b="1" dirty="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a:latin typeface="Times New Roman" pitchFamily="18" charset="0"/>
                <a:cs typeface="Times New Roman" pitchFamily="18" charset="0"/>
              </a:rPr>
              <a:t>Көшпелі бұлтты, жауын-шашынсыз</a:t>
            </a:r>
            <a:r>
              <a:rPr lang="ru-RU" sz="1200" dirty="0">
                <a:latin typeface="Times New Roman" pitchFamily="18" charset="0"/>
                <a:cs typeface="Times New Roman" pitchFamily="18" charset="0"/>
              </a:rPr>
              <a:t>. С</a:t>
            </a:r>
            <a:r>
              <a:rPr lang="kk-KZ" sz="1200" dirty="0">
                <a:latin typeface="Times New Roman" pitchFamily="18" charset="0"/>
                <a:cs typeface="Times New Roman" pitchFamily="18" charset="0"/>
              </a:rPr>
              <a:t>олтүстік-б</a:t>
            </a:r>
            <a:r>
              <a:rPr lang="ru-RU" sz="1200" dirty="0" err="1">
                <a:latin typeface="Times New Roman" pitchFamily="18" charset="0"/>
                <a:cs typeface="Times New Roman" pitchFamily="18" charset="0"/>
              </a:rPr>
              <a:t>ат</a:t>
            </a:r>
            <a:r>
              <a:rPr lang="kk-KZ" sz="1200" dirty="0">
                <a:latin typeface="Times New Roman" pitchFamily="18" charset="0"/>
                <a:cs typeface="Times New Roman" pitchFamily="18" charset="0"/>
              </a:rPr>
              <a:t>ыстан жел соғады, күші 3-8 м/с. </a:t>
            </a:r>
            <a:r>
              <a:rPr lang="ru-RU" sz="1200" dirty="0" err="1">
                <a:latin typeface="Times New Roman" pitchFamily="18" charset="0"/>
                <a:ea typeface="Times New Roman KZ" pitchFamily="18" charset="0"/>
                <a:cs typeface="Times New Roman" pitchFamily="18" charset="0"/>
                <a:sym typeface="+mn-ea"/>
              </a:rPr>
              <a:t>Ауа</a:t>
            </a:r>
            <a:r>
              <a:rPr lang="ru-RU" sz="1200" dirty="0">
                <a:latin typeface="Times New Roman" pitchFamily="18" charset="0"/>
                <a:ea typeface="Times New Roman KZ" pitchFamily="18" charset="0"/>
                <a:cs typeface="Times New Roman" pitchFamily="18" charset="0"/>
                <a:sym typeface="+mn-ea"/>
              </a:rPr>
              <a:t> </a:t>
            </a:r>
            <a:r>
              <a:rPr lang="ru-RU" sz="1200" dirty="0" err="1">
                <a:latin typeface="Times New Roman" pitchFamily="18" charset="0"/>
                <a:ea typeface="Times New Roman KZ" pitchFamily="18" charset="0"/>
                <a:cs typeface="Times New Roman" pitchFamily="18" charset="0"/>
                <a:sym typeface="+mn-ea"/>
              </a:rPr>
              <a:t>температурасы</a:t>
            </a:r>
            <a:r>
              <a:rPr lang="ru-RU" sz="1200" dirty="0">
                <a:latin typeface="Times New Roman" pitchFamily="18" charset="0"/>
                <a:ea typeface="Times New Roman KZ" pitchFamily="18" charset="0"/>
                <a:cs typeface="Times New Roman" pitchFamily="18" charset="0"/>
                <a:sym typeface="+mn-ea"/>
              </a:rPr>
              <a:t> 11-13 градус </a:t>
            </a:r>
            <a:r>
              <a:rPr lang="ru-RU" sz="1200" dirty="0" err="1">
                <a:latin typeface="Times New Roman" pitchFamily="18" charset="0"/>
                <a:ea typeface="Times New Roman KZ" pitchFamily="18" charset="0"/>
                <a:cs typeface="Times New Roman" pitchFamily="18" charset="0"/>
                <a:sym typeface="+mn-ea"/>
              </a:rPr>
              <a:t>жылы</a:t>
            </a:r>
            <a:r>
              <a:rPr lang="ru-RU" sz="120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289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5490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29, 30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13038</TotalTime>
  <Words>554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2245</cp:revision>
  <cp:lastPrinted>2021-07-01T03:56:27Z</cp:lastPrinted>
  <dcterms:created xsi:type="dcterms:W3CDTF">2018-03-27T06:03:00Z</dcterms:created>
  <dcterms:modified xsi:type="dcterms:W3CDTF">2022-05-28T07:29:52Z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