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9093924"/>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64793"/>
            <a:ext cx="4840289" cy="2308324"/>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9</a:t>
            </a:r>
            <a:r>
              <a:rPr lang="kk-KZ"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28 </a:t>
            </a:r>
            <a:r>
              <a:rPr lang="kk-KZ" sz="1200" b="1" dirty="0">
                <a:solidFill>
                  <a:srgbClr val="000000"/>
                </a:solidFill>
                <a:latin typeface="Times New Roman" panose="02020603050405020304" pitchFamily="18" charset="0"/>
                <a:cs typeface="Times New Roman" panose="02020603050405020304" pitchFamily="18" charset="0"/>
              </a:rPr>
              <a:t>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en-US" sz="1200" b="1" dirty="0">
                <a:solidFill>
                  <a:srgbClr val="000000"/>
                </a:solidFill>
                <a:latin typeface="Times New Roman" panose="02020603050405020304" pitchFamily="18" charset="0"/>
                <a:cs typeface="Times New Roman" panose="02020603050405020304" pitchFamily="18" charset="0"/>
              </a:rPr>
              <a:t>2</a:t>
            </a:r>
            <a:r>
              <a:rPr lang="ru-RU" sz="1200" b="1" dirty="0">
                <a:solidFill>
                  <a:srgbClr val="000000"/>
                </a:solidFill>
                <a:latin typeface="Times New Roman" panose="02020603050405020304" pitchFamily="18" charset="0"/>
                <a:cs typeface="Times New Roman" panose="02020603050405020304" pitchFamily="18" charset="0"/>
              </a:rPr>
              <a:t>9</a:t>
            </a:r>
            <a:r>
              <a:rPr lang="kk-KZ" sz="1200" b="1" dirty="0">
                <a:solidFill>
                  <a:srgbClr val="000000"/>
                </a:solidFill>
                <a:latin typeface="Times New Roman" panose="02020603050405020304" pitchFamily="18" charset="0"/>
                <a:cs typeface="Times New Roman" panose="02020603050405020304" pitchFamily="18" charset="0"/>
              </a:rPr>
              <a:t> 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7-12, күндіз екпіні 15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10-12, күндіз 26-28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30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en-US" sz="1200" b="1" dirty="0">
                <a:solidFill>
                  <a:srgbClr val="000000"/>
                </a:solidFill>
                <a:latin typeface="Times New Roman" panose="02020603050405020304" pitchFamily="18" charset="0"/>
                <a:cs typeface="Times New Roman" panose="02020603050405020304" pitchFamily="18" charset="0"/>
              </a:rPr>
              <a:t>2</a:t>
            </a:r>
            <a:r>
              <a:rPr lang="ru-RU" sz="1200" b="1" dirty="0">
                <a:solidFill>
                  <a:srgbClr val="000000"/>
                </a:solidFill>
                <a:latin typeface="Times New Roman" panose="02020603050405020304" pitchFamily="18" charset="0"/>
                <a:cs typeface="Times New Roman" panose="02020603050405020304" pitchFamily="18" charset="0"/>
              </a:rPr>
              <a:t>9 </a:t>
            </a:r>
            <a:r>
              <a:rPr lang="kk-KZ" sz="1200" b="1" dirty="0">
                <a:solidFill>
                  <a:srgbClr val="000000"/>
                </a:solidFill>
                <a:latin typeface="Times New Roman" panose="02020603050405020304" pitchFamily="18" charset="0"/>
                <a:cs typeface="Times New Roman" panose="02020603050405020304" pitchFamily="18" charset="0"/>
              </a:rPr>
              <a:t>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a:t>
            </a:r>
            <a:r>
              <a:rPr lang="kk-KZ" sz="1200" b="1" dirty="0">
                <a:solidFill>
                  <a:srgbClr val="000000"/>
                </a:solidFill>
                <a:latin typeface="Times New Roman" panose="02020603050405020304" pitchFamily="18" charset="0"/>
                <a:cs typeface="Times New Roman" panose="02020603050405020304" pitchFamily="18" charset="0"/>
              </a:rPr>
              <a:t> 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м/с. </a:t>
            </a:r>
            <a:r>
              <a:rPr lang="kk-KZ" sz="1200">
                <a:solidFill>
                  <a:prstClr val="black"/>
                </a:solidFill>
                <a:latin typeface="Times New Roman" pitchFamily="18" charset="0"/>
                <a:cs typeface="Times New Roman" pitchFamily="18" charset="0"/>
              </a:rPr>
              <a:t>Ауаның температурасы түнде 12-14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2888848"/>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13113</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2190</cp:revision>
  <cp:lastPrinted>2021-07-01T07:38:07Z</cp:lastPrinted>
  <dcterms:created xsi:type="dcterms:W3CDTF">2018-03-27T06:03:00Z</dcterms:created>
  <dcterms:modified xsi:type="dcterms:W3CDTF">2022-05-28T07:25:12Z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