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93352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8-10,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188" y="750888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2022-05-28T07:14:26Z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