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39034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7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29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12-14,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2022-05-28T07:26:39Z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