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891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10-12, днем 26-28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12-14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2021-07-01T03:56:27Z</cp:lastPrinted>
  <dcterms:created xsi:type="dcterms:W3CDTF">2018-03-27T06:03:00Z</dcterms:created>
  <dcterms:modified xsi:type="dcterms:W3CDTF">2022-05-28T07:25:32Z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