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6783678"/>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28</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234915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29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28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29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Кей уақытта аздаған жаңбыр. Оңтүстік-батыстан жел соғады, күші 9-14, күндіз екпіні 15-20 м/с. Ауа температурасы түнде 9-11, күндіз 26-28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30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29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30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Оңтүстік-батыстан жел соғады, күші 9-14, екпіні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12944</TotalTime>
  <Words>574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2311</cp:revision>
  <cp:lastPrinted>2021-07-01T03:56:27Z</cp:lastPrinted>
  <dcterms:created xsi:type="dcterms:W3CDTF">2018-03-27T06:03:00Z</dcterms:created>
  <dcterms:modified xsi:type="dcterms:W3CDTF">2022-05-28T07:28:16Z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