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02282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без осадков. Ветер юго-восточный 9-14 м/с. Температура воздуха ночью 15-17, днем 28-30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18-20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2165</cp:revision>
  <cp:lastPrinted>2021-10-15T03:50:29Z</cp:lastPrinted>
  <dcterms:created xsi:type="dcterms:W3CDTF">2018-03-27T06:03:00Z</dcterms:created>
  <dcterms:modified xsi:type="dcterms:W3CDTF">2022-05-28T07:11:59Z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