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78428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693747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29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Ашық, жауын-шашынсыз. Жел оңтүстік-шығыстан, күші 9-14 м/с. Ауа температурасы түнде 15-17, күндіз 28-30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30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30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Ашық</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20978</TotalTime>
  <Words>587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2222</cp:revision>
  <cp:lastPrinted>2021-07-01T07:38:07Z</cp:lastPrinted>
  <dcterms:created xsi:type="dcterms:W3CDTF">2018-03-27T06:03:00Z</dcterms:created>
  <dcterms:modified xsi:type="dcterms:W3CDTF">2022-05-28T07:11:42Z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