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9979299"/>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327030"/>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0,178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0,382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0,026</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836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0,167</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0,468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0,038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0,388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0,185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75432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29</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28 </a:t>
            </a:r>
            <a:r>
              <a:rPr lang="ru-RU" altLang="ru-RU" sz="1200" b="1" dirty="0" err="1">
                <a:solidFill>
                  <a:srgbClr val="000000"/>
                </a:solidFill>
                <a:latin typeface="Times New Roman" panose="02020603050405020304" pitchFamily="18" charset="0"/>
                <a:cs typeface="Times New Roman" panose="02020603050405020304" pitchFamily="18" charset="0"/>
              </a:rPr>
              <a:t>мамырдан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29</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 </a:t>
            </a:r>
            <a:r>
              <a:rPr lang="ru-RU" sz="1200" kern="1400" dirty="0" err="1">
                <a:solidFill>
                  <a:srgbClr val="000000"/>
                </a:solidFill>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 күші</a:t>
            </a:r>
            <a:r>
              <a:rPr lang="kk-KZ" sz="1200" dirty="0">
                <a:latin typeface="Times New Roman" panose="02020603050405020304" pitchFamily="18" charset="0"/>
                <a:cs typeface="Times New Roman" panose="02020603050405020304" pitchFamily="18" charset="0"/>
              </a:rPr>
              <a:t> 9-14 м/с. Ауа температурасы түнде 11-13, күндіз 23-25 жылы.</a:t>
            </a:r>
          </a:p>
          <a:p>
            <a:pPr algn="just"/>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30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29 мамырдан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30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cs typeface="Times New Roman" panose="02020603050405020304" pitchFamily="18" charset="0"/>
              </a:rPr>
              <a:t> </a:t>
            </a:r>
            <a:r>
              <a:rPr lang="ru-RU" sz="1200" kern="1400" dirty="0" err="1">
                <a:solidFill>
                  <a:srgbClr val="000000"/>
                </a:solidFill>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15-17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a:solidFill>
                  <a:srgbClr val="000000"/>
                </a:solidFill>
                <a:latin typeface="Times New Roman" panose="02020603050405020304" pitchFamily="18" charset="0"/>
                <a:cs typeface="Times New Roman" panose="02020603050405020304" pitchFamily="18" charset="0"/>
              </a:rPr>
              <a:t>. </a:t>
            </a:r>
            <a:endParaRPr lang="ru-RU" sz="1200" dirty="0">
              <a:solidFill>
                <a:srgbClr val="000000"/>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29, 30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14645</TotalTime>
  <Words>577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2295</cp:revision>
  <cp:lastPrinted>2021-11-30T05:55:07Z</cp:lastPrinted>
  <dcterms:created xsi:type="dcterms:W3CDTF">2018-03-27T06:03:00Z</dcterms:created>
  <dcterms:modified xsi:type="dcterms:W3CDTF">2022-05-28T07:27:35Z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