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5072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219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0,167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ночью 11-13, днем 23-25 тепла.</a:t>
            </a:r>
          </a:p>
          <a:p>
            <a:pPr algn="just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30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з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15-17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8730" y="3077706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7"/>
          <p:cNvSpPr txBox="1">
            <a:spLocks noChangeArrowheads="1"/>
          </p:cNvSpPr>
          <p:nvPr/>
        </p:nvSpPr>
        <p:spPr bwMode="auto">
          <a:xfrm>
            <a:off x="188913" y="69215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14005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2241</cp:revision>
  <cp:lastPrinted>2021-11-30T05:55:24Z</cp:lastPrinted>
  <dcterms:created xsi:type="dcterms:W3CDTF">2018-03-27T06:03:00Z</dcterms:created>
  <dcterms:modified xsi:type="dcterms:W3CDTF">2022-05-28T07:27:52Z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