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374762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3118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cs typeface="Times New Roman"/>
              </a:rPr>
              <a:t>Без осадков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северо-западный 9-14 м/с. Температура воздуха ночью 9-11, днем 19-21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30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latin typeface="Times New Roman"/>
                <a:cs typeface="Times New Roman"/>
              </a:rPr>
              <a:t>Без осадков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северо-западный 9-14 м/с. </a:t>
            </a:r>
            <a:r>
              <a:rPr lang="ru-RU" sz="1200">
                <a:latin typeface="Times New Roman"/>
                <a:ea typeface="Calibri"/>
                <a:cs typeface="Times New Roman"/>
              </a:rPr>
              <a:t>Температура воздуха ночью 9-11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563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2216</cp:revision>
  <cp:lastPrinted>2022-01-19T06:52:39Z</cp:lastPrinted>
  <dcterms:created xsi:type="dcterms:W3CDTF">2018-03-27T06:03:00Z</dcterms:created>
  <dcterms:modified xsi:type="dcterms:W3CDTF">2022-05-28T07:31:00Z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