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510986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Ветер юго-восточный 5-10 м/с. Температура воздуха ночью 13-15°, днем 25-27°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30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юго-западный, западный 7-12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2162</cp:revision>
  <cp:lastPrinted>2021-10-14T11:15:53Z</cp:lastPrinted>
  <dcterms:created xsi:type="dcterms:W3CDTF">2018-03-27T06:03:00Z</dcterms:created>
  <dcterms:modified xsi:type="dcterms:W3CDTF">2022-05-28T07:29:06Z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