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6" y="6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a:t>
            </a:r>
            <a:r>
              <a:rPr lang="ru-RU" altLang="ru-RU" sz="1200" b="1" dirty="0" smtClean="0">
                <a:solidFill>
                  <a:srgbClr val="000000"/>
                </a:solidFill>
                <a:latin typeface="Times New Roman" pitchFamily="18" charset="0"/>
                <a:cs typeface="Times New Roman" pitchFamily="18" charset="0"/>
              </a:rPr>
              <a:t>29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екпіні 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a:latin typeface="Times New Roman" pitchFamily="18" charset="0"/>
                <a:cs typeface="Times New Roman" pitchFamily="18" charset="0"/>
              </a:rPr>
              <a:t>градус жылы болады.</a:t>
            </a:r>
            <a:r>
              <a:rPr lang="ru-RU" sz="1200" b="1" dirty="0">
                <a:solidFill>
                  <a:srgbClr val="000000"/>
                </a:solidFill>
                <a:latin typeface="Times New Roman" pitchFamily="18" charset="0"/>
                <a:cs typeface="Times New Roman" pitchFamily="18" charset="0"/>
              </a:rPr>
              <a:t> </a:t>
            </a:r>
          </a:p>
          <a:p>
            <a:pPr lvl="0" indent="182563" algn="ctr"/>
            <a:r>
              <a:rPr lang="ru-RU"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29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Оңтүстіктен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377882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6383" y="2269693"/>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Прямоугольник 31"/>
          <p:cNvSpPr>
            <a:spLocks noChangeArrowheads="1"/>
          </p:cNvSpPr>
          <p:nvPr/>
        </p:nvSpPr>
        <p:spPr bwMode="auto">
          <a:xfrm>
            <a:off x="128588" y="792163"/>
            <a:ext cx="4808535" cy="174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indent="0" algn="just" eaLnBrk="1" hangingPunct="1">
              <a:lnSpc>
                <a:spcPct val="107000"/>
              </a:lnSpc>
              <a:buNone/>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a:p>
            <a:pPr indent="0" algn="just" eaLnBrk="1" hangingPunct="1">
              <a:lnSpc>
                <a:spcPct val="107000"/>
              </a:lnSpc>
              <a:buNone/>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a:p>
            <a:pPr indent="0" algn="just" eaLnBrk="1" hangingPunct="1">
              <a:lnSpc>
                <a:spcPct val="107000"/>
              </a:lnSpc>
              <a:spcAft>
                <a:spcPts val="800"/>
              </a:spcAft>
              <a:buNone/>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13089</TotalTime>
  <Words>603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2220</cp:revision>
  <cp:lastPrinted>2021-07-01T07:38:07Z</cp:lastPrinted>
  <dcterms:created xsi:type="dcterms:W3CDTF">2018-03-27T06:03:00Z</dcterms:created>
  <dcterms:modified xsi:type="dcterms:W3CDTF">2022-07-01T03:13:12Z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