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99CC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4" d="100"/>
          <a:sy n="74" d="100"/>
        </p:scale>
        <p:origin x="78" y="16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15783114"/>
              </p:ext>
            </p:extLst>
          </p:nvPr>
        </p:nvGraphicFramePr>
        <p:xfrm>
          <a:off x="307975" y="2588895"/>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№148 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28 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51370" y="114302"/>
            <a:ext cx="4910167"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бойынша</a:t>
            </a:r>
          </a:p>
          <a:p>
            <a:pPr lvl="0" algn="ctr"/>
            <a:r>
              <a:rPr lang="kk-KZ" altLang="ru-RU" sz="1200" b="1" dirty="0">
                <a:solidFill>
                  <a:srgbClr val="000000"/>
                </a:solidFill>
                <a:latin typeface="Times New Roman" panose="02020603050405020304" pitchFamily="18" charset="0"/>
                <a:cs typeface="Times New Roman" panose="02020603050405020304" pitchFamily="18" charset="0"/>
              </a:rPr>
              <a:t>29 мамырға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28 </a:t>
            </a:r>
            <a:r>
              <a:rPr lang="ru-RU" altLang="ru-RU" sz="1200" b="1" dirty="0" err="1">
                <a:solidFill>
                  <a:srgbClr val="000000"/>
                </a:solidFill>
                <a:latin typeface="Times New Roman" panose="02020603050405020304" pitchFamily="18" charset="0"/>
                <a:cs typeface="Times New Roman" panose="02020603050405020304" pitchFamily="18" charset="0"/>
              </a:rPr>
              <a:t>мамыр</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29</a:t>
            </a:r>
            <a:r>
              <a:rPr lang="kk-KZ" altLang="ru-RU" sz="1200" b="1" dirty="0">
                <a:solidFill>
                  <a:srgbClr val="000000"/>
                </a:solidFill>
                <a:latin typeface="Times New Roman" panose="02020603050405020304" pitchFamily="18" charset="0"/>
                <a:cs typeface="Times New Roman" panose="02020603050405020304" pitchFamily="18" charset="0"/>
              </a:rPr>
              <a:t> мамыр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жаңбыр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Солтүстік-батыстан</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жел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8-10,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21-23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30 мамырға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a:t>
            </a:r>
            <a:r>
              <a:rPr lang="kk-KZ" sz="1200" b="1" dirty="0">
                <a:solidFill>
                  <a:srgbClr val="000000"/>
                </a:solidFill>
                <a:latin typeface="Times New Roman" panose="02020603050405020304" pitchFamily="18" charset="0"/>
                <a:cs typeface="Times New Roman" panose="02020603050405020304" pitchFamily="18" charset="0"/>
              </a:rPr>
              <a:t>. 29 мамыр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30 </a:t>
            </a:r>
            <a:r>
              <a:rPr lang="ru-RU" sz="1200" b="1" dirty="0" err="1">
                <a:solidFill>
                  <a:srgbClr val="000000"/>
                </a:solidFill>
                <a:latin typeface="Times New Roman" panose="02020603050405020304" pitchFamily="18" charset="0"/>
                <a:cs typeface="Times New Roman" panose="02020603050405020304" pitchFamily="18" charset="0"/>
              </a:rPr>
              <a:t>мамыр</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a:t>
            </a:r>
            <a:r>
              <a:rPr lang="kk-KZ" sz="1200" dirty="0">
                <a:latin typeface="Times New Roman" pitchFamily="18" charset="0"/>
                <a:cs typeface="Times New Roman" pitchFamily="18" charset="0"/>
              </a:rPr>
              <a:t>түстік-батыстан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10-12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342696150"/>
              </p:ext>
            </p:extLst>
          </p:nvPr>
        </p:nvGraphicFramePr>
        <p:xfrm>
          <a:off x="5008948" y="415182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21327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192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1,198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195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0,651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628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0,126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0,028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0,313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44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0,219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67246" y="3705344"/>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28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92566" y="332701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6" name="TextBox 13"/>
          <p:cNvSpPr txBox="1"/>
          <p:nvPr/>
        </p:nvSpPr>
        <p:spPr>
          <a:xfrm>
            <a:off x="4982244" y="2265752"/>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7800"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29, 30 </a:t>
            </a:r>
            <a:r>
              <a:rPr lang="ru-RU" sz="1200" dirty="0" err="1">
                <a:solidFill>
                  <a:schemeClr val="tx1"/>
                </a:solidFill>
                <a:latin typeface="Times New Roman" panose="02020603050405020304" pitchFamily="18" charset="0"/>
                <a:cs typeface="Times New Roman" panose="02020603050405020304" pitchFamily="18" charset="0"/>
              </a:rPr>
              <a:t>мамырына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endParaRPr lang="ru-RU" sz="1200" dirty="0" smtClean="0">
              <a:solidFill>
                <a:schemeClr val="tx1"/>
              </a:solidFill>
              <a:latin typeface="Times New Roman" panose="02020603050405020304" pitchFamily="18" charset="0"/>
              <a:cs typeface="Times New Roman" panose="02020603050405020304" pitchFamily="18" charset="0"/>
            </a:endParaRPr>
          </a:p>
          <a:p>
            <a:pPr indent="177800"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Қарағанды</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аэрологиялық</a:t>
            </a:r>
            <a:r>
              <a:rPr lang="ru-RU" sz="1200" dirty="0">
                <a:latin typeface="Times New Roman" panose="02020603050405020304" pitchFamily="18" charset="0"/>
                <a:cs typeface="Times New Roman" panose="02020603050405020304" pitchFamily="18" charset="0"/>
              </a:rPr>
              <a:t> станция ("</a:t>
            </a:r>
            <a:r>
              <a:rPr lang="ru-RU" sz="1200" dirty="0" err="1">
                <a:latin typeface="Times New Roman" panose="02020603050405020304" pitchFamily="18" charset="0"/>
                <a:cs typeface="Times New Roman" panose="02020603050405020304" pitchFamily="18" charset="0"/>
              </a:rPr>
              <a:t>қалалық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әуежай</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kk-KZ" sz="1200" dirty="0" smtClean="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Ленин көшесі мен Бұқар Жырау 1 даңғылының </a:t>
            </a:r>
            <a:r>
              <a:rPr lang="kk-KZ" sz="1200" dirty="0" smtClean="0">
                <a:latin typeface="Times New Roman" panose="02020603050405020304" pitchFamily="18" charset="0"/>
                <a:cs typeface="Times New Roman" panose="02020603050405020304" pitchFamily="18" charset="0"/>
              </a:rPr>
              <a:t>қиылысы;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Бирюзов көшесі, 22 (Жаңа Майқұдық</a:t>
            </a:r>
            <a:r>
              <a:rPr lang="kk-KZ"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7 </a:t>
            </a:r>
            <a:r>
              <a:rPr lang="kk-KZ" sz="1200" dirty="0">
                <a:latin typeface="Times New Roman" panose="02020603050405020304" pitchFamily="18" charset="0"/>
                <a:cs typeface="Times New Roman" panose="02020603050405020304" pitchFamily="18" charset="0"/>
              </a:rPr>
              <a:t>бекет – Ермеков көшесі, </a:t>
            </a:r>
            <a:r>
              <a:rPr lang="kk-KZ" sz="1200" dirty="0" smtClean="0">
                <a:latin typeface="Times New Roman" panose="02020603050405020304" pitchFamily="18" charset="0"/>
                <a:cs typeface="Times New Roman" panose="02020603050405020304" pitchFamily="18" charset="0"/>
              </a:rPr>
              <a:t>116;</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5 </a:t>
            </a:r>
            <a:r>
              <a:rPr lang="kk-KZ" sz="1200" dirty="0">
                <a:latin typeface="Times New Roman" panose="02020603050405020304" pitchFamily="18" charset="0"/>
                <a:cs typeface="Times New Roman" panose="02020603050405020304" pitchFamily="18" charset="0"/>
              </a:rPr>
              <a:t>бекет – Мұқанов көшесі, </a:t>
            </a:r>
            <a:r>
              <a:rPr lang="kk-KZ" sz="1200" dirty="0" smtClean="0">
                <a:latin typeface="Times New Roman" panose="02020603050405020304" pitchFamily="18" charset="0"/>
                <a:cs typeface="Times New Roman" panose="02020603050405020304" pitchFamily="18" charset="0"/>
              </a:rPr>
              <a:t>57/3;</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6 </a:t>
            </a:r>
            <a:r>
              <a:rPr lang="kk-KZ" sz="1200" dirty="0">
                <a:latin typeface="Times New Roman" panose="02020603050405020304" pitchFamily="18" charset="0"/>
                <a:cs typeface="Times New Roman" panose="02020603050405020304" pitchFamily="18" charset="0"/>
              </a:rPr>
              <a:t>бекет – қалалық әкімдік (ескі әуежай ауданында</a:t>
            </a:r>
            <a:r>
              <a:rPr lang="kk-KZ"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8 </a:t>
            </a:r>
            <a:r>
              <a:rPr lang="kk-KZ" sz="1200" dirty="0">
                <a:latin typeface="Times New Roman" panose="02020603050405020304" pitchFamily="18" charset="0"/>
                <a:cs typeface="Times New Roman" panose="02020603050405020304" pitchFamily="18" charset="0"/>
              </a:rPr>
              <a:t>бекет – </a:t>
            </a:r>
            <a:r>
              <a:rPr lang="ru-RU" sz="1200" dirty="0" err="1">
                <a:latin typeface="Times New Roman" panose="02020603050405020304" pitchFamily="18" charset="0"/>
                <a:cs typeface="Times New Roman" panose="02020603050405020304" pitchFamily="18" charset="0"/>
              </a:rPr>
              <a:t>аурухана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5437" y="4543519"/>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81702" y="6263946"/>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2984870"/>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165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19"/>
          <p:cNvSpPr>
            <a:spLocks noChangeArrowheads="1"/>
          </p:cNvSpPr>
          <p:nvPr/>
        </p:nvSpPr>
        <p:spPr bwMode="auto">
          <a:xfrm>
            <a:off x="317500" y="801688"/>
            <a:ext cx="4953000"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spcAft>
                <a:spcPts val="800"/>
              </a:spcAft>
              <a:buFontTx/>
              <a:buNone/>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13333</TotalTime>
  <Words>618</Words>
  <Application>Microsoft Office PowerPoint</Application>
  <PresentationFormat>Лист A4 (210x297 мм)</PresentationFormat>
  <Paragraphs>105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2219</cp:revision>
  <cp:lastPrinted>2021-07-01T07:38:07Z</cp:lastPrinted>
  <dcterms:created xsi:type="dcterms:W3CDTF">2018-03-27T06:03:00Z</dcterms:created>
  <dcterms:modified xsi:type="dcterms:W3CDTF">2022-05-28T07:14:44Z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