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341185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№148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28 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cs typeface="Times New Roman" pitchFamily="18" charset="0"/>
              </a:rPr>
              <a:t>на 29 мая</a:t>
            </a:r>
          </a:p>
          <a:p>
            <a:pPr algn="ctr"/>
            <a:r>
              <a:rPr lang="ru-RU" sz="1200" b="1" dirty="0">
                <a:cs typeface="Times New Roman" pitchFamily="18" charset="0"/>
              </a:rPr>
              <a:t>с 21 ч. 28 мая </a:t>
            </a:r>
            <a:r>
              <a:rPr lang="ru-RU" sz="1200" b="1" dirty="0">
                <a:cs typeface="Times New Roman" pitchFamily="18" charset="0"/>
                <a:sym typeface="+mn-ea"/>
              </a:rPr>
              <a:t>до 21 ч. 29 мая</a:t>
            </a:r>
          </a:p>
          <a:p>
            <a:pPr algn="just"/>
            <a:r>
              <a:rPr lang="ru-RU" sz="1200" dirty="0"/>
              <a:t>Облачно, дождь, ночью временами сильный. Гроза, град. Ветер северо-западный 3-8, при грозе порывы 13 м/с. Температура воздуха ночью </a:t>
            </a:r>
            <a:r>
              <a:rPr lang="kk-KZ" sz="1200" dirty="0"/>
              <a:t>16-18</a:t>
            </a:r>
            <a:r>
              <a:rPr lang="ru-RU" sz="1200" dirty="0"/>
              <a:t>, днем 20-22 тепла.</a:t>
            </a:r>
          </a:p>
          <a:p>
            <a:pPr algn="just"/>
            <a:endParaRPr lang="ru-RU" sz="1200" dirty="0"/>
          </a:p>
          <a:p>
            <a:pPr algn="ctr"/>
            <a:r>
              <a:rPr lang="ru-RU" sz="1200" b="1" dirty="0">
                <a:cs typeface="Times New Roman" pitchFamily="18" charset="0"/>
              </a:rPr>
              <a:t>на ночь 30 мая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cs typeface="Times New Roman" pitchFamily="18" charset="0"/>
              </a:rPr>
              <a:t>с 21 ч. 29 мая </a:t>
            </a:r>
            <a:r>
              <a:rPr lang="ru-RU" sz="1200" b="1" dirty="0">
                <a:cs typeface="Times New Roman" pitchFamily="18" charset="0"/>
                <a:sym typeface="+mn-ea"/>
              </a:rPr>
              <a:t>до 09 ч. 30 мая</a:t>
            </a:r>
          </a:p>
          <a:p>
            <a:pPr algn="just"/>
            <a:r>
              <a:rPr lang="ru-RU" sz="1200" dirty="0"/>
              <a:t>Переменная облачность, временами дождь, гроза. Ветер западный 3-8 м/с. </a:t>
            </a:r>
            <a:r>
              <a:rPr lang="ru-RU" sz="1200"/>
              <a:t>Температура воздуха 9-11 тепла. </a:t>
            </a:r>
            <a:endParaRPr lang="ru-RU" sz="1200"/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6669" y="2454433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15790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58275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13156</TotalTime>
  <Words>775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2261</cp:revision>
  <cp:lastPrinted>2021-07-01T09:11:30Z</cp:lastPrinted>
  <dcterms:created xsi:type="dcterms:W3CDTF">2018-03-27T06:03:00Z</dcterms:created>
  <dcterms:modified xsi:type="dcterms:W3CDTF">2022-05-28T07:12:36Z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