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6" y="6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2-7, порывы 10 м/с. Температура воздуха ночью 12-14, днем 25-27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431432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5121" y="32381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112713" y="555202"/>
            <a:ext cx="4810179" cy="201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12941</TotalTime>
  <Words>680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2191</cp:revision>
  <cp:lastPrinted>2021-02-03T11:37:00Z</cp:lastPrinted>
  <dcterms:created xsi:type="dcterms:W3CDTF">2018-03-27T06:03:00Z</dcterms:created>
  <dcterms:modified xsi:type="dcterms:W3CDTF">2022-07-01T03:13:51Z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