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4143503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12-14, днём 23-25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на 30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северо-восточный, восточный 9-14 м/с.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23-25 тепла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2255</cp:revision>
  <cp:lastPrinted>2021-07-01T03:56:27Z</cp:lastPrinted>
  <dcterms:created xsi:type="dcterms:W3CDTF">2018-03-27T06:03:00Z</dcterms:created>
  <dcterms:modified xsi:type="dcterms:W3CDTF">2022-05-28T07:51:54Z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