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764" autoAdjust="0"/>
  </p:normalViewPr>
  <p:slideViewPr>
    <p:cSldViewPr showGuides="1">
      <p:cViewPr varScale="1">
        <p:scale>
          <a:sx n="74" d="100"/>
          <a:sy n="74" d="100"/>
        </p:scale>
        <p:origin x="78"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20758511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4298551"/>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№148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19584"/>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29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28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29</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20-22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30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29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7877766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29, 30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TextBox 15"/>
          <p:cNvSpPr txBox="1">
            <a:spLocks noChangeArrowheads="1"/>
          </p:cNvSpPr>
          <p:nvPr/>
        </p:nvSpPr>
        <p:spPr bwMode="auto">
          <a:xfrm>
            <a:off x="317500" y="246063"/>
            <a:ext cx="4635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24"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13336</TotalTime>
  <Words>592</Words>
  <Application>Microsoft Office PowerPoint</Application>
  <PresentationFormat>Лист A4 (210x297 мм)</PresentationFormat>
  <Paragraphs>103</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2214</cp:revision>
  <cp:lastPrinted>2021-07-01T07:38:07Z</cp:lastPrinted>
  <dcterms:created xsi:type="dcterms:W3CDTF">2018-03-27T06:03:00Z</dcterms:created>
  <dcterms:modified xsi:type="dcterms:W3CDTF">2022-05-28T07:13:35Z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