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26429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6661342"/>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01 ш</a:t>
            </a:r>
            <a:r>
              <a:rPr lang="kk-KZ" altLang="ru-RU" sz="1100" b="1" dirty="0" smtClean="0">
                <a:latin typeface="Times New Roman" panose="02020603050405020304" pitchFamily="18" charset="0"/>
                <a:cs typeface="Times New Roman" panose="02020603050405020304" pitchFamily="18" charset="0"/>
              </a:rPr>
              <a:t>ілде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30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a:t>
            </a:r>
            <a:r>
              <a:rPr lang="ru-RU" altLang="ru-RU" sz="1100" b="1" smtClean="0">
                <a:latin typeface="Times New Roman" panose="02020603050405020304" pitchFamily="18" charset="0"/>
                <a:cs typeface="Times New Roman" panose="02020603050405020304" pitchFamily="18" charset="0"/>
              </a:rPr>
              <a:t>01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күндіз жаңбыр, найзағай, бұршақ, дауыл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оңтүстік-батыстан оңтүстіктен соғады, күші 9-14, күндіз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02</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30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01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b="1" dirty="0" smtClean="0">
                <a:solidFill>
                  <a:schemeClr val="tx1"/>
                </a:solidFill>
                <a:latin typeface="Times New Roman" panose="02020603050405020304" pitchFamily="18" charset="0"/>
                <a:cs typeface="Times New Roman" panose="02020603050405020304" pitchFamily="18" charset="0"/>
              </a:rPr>
              <a:t>1 шілде</a:t>
            </a:r>
            <a:r>
              <a:rPr lang="ru-RU" sz="1100" dirty="0" smtClean="0">
                <a:solidFill>
                  <a:schemeClr val="tx1"/>
                </a:solidFill>
                <a:latin typeface="Times New Roman" panose="02020603050405020304" pitchFamily="18" charset="0"/>
                <a:cs typeface="Times New Roman" panose="02020603050405020304" pitchFamily="18" charset="0"/>
              </a:rPr>
              <a:t>, 0</a:t>
            </a:r>
            <a:r>
              <a:rPr lang="ru-RU" sz="1100" b="1" dirty="0" smtClean="0">
                <a:solidFill>
                  <a:schemeClr val="tx1"/>
                </a:solidFill>
                <a:latin typeface="Times New Roman" panose="02020603050405020304" pitchFamily="18" charset="0"/>
                <a:cs typeface="Times New Roman" panose="02020603050405020304" pitchFamily="18" charset="0"/>
              </a:rPr>
              <a:t>2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14458</TotalTime>
  <Words>596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2565</cp:revision>
  <cp:lastPrinted>2021-07-01T03:56:27Z</cp:lastPrinted>
  <dcterms:created xsi:type="dcterms:W3CDTF">2018-03-27T06:03:00Z</dcterms:created>
  <dcterms:modified xsi:type="dcterms:W3CDTF">2022-06-30T09:33:46Z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