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4484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30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9-14. Температура воздуха ночью 8-10, днем 18-20 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   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9-11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31358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июля, ночью 2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14694</TotalTime>
  <Words>539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2292</cp:revision>
  <cp:lastPrinted>2021-07-01T03:56:27Z</cp:lastPrinted>
  <dcterms:created xsi:type="dcterms:W3CDTF">2018-03-27T06:03:00Z</dcterms:created>
  <dcterms:modified xsi:type="dcterms:W3CDTF">2022-06-30T09:22:24Z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