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30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01</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02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01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13604" y="231421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604" y="32468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19"/>
          <p:cNvSpPr>
            <a:spLocks noChangeArrowheads="1"/>
          </p:cNvSpPr>
          <p:nvPr/>
        </p:nvSpPr>
        <p:spPr bwMode="auto">
          <a:xfrm>
            <a:off x="122238" y="801688"/>
            <a:ext cx="48307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just">
              <a:lnSpc>
                <a:spcPct val="107000"/>
              </a:lnSpc>
              <a:spcAft>
                <a:spcPts val="800"/>
              </a:spcAft>
            </a:pPr>
            <a:r>
              <a:rPr lang="kk-KZ" altLang="ru-RU" dirty="0">
                <a:ea typeface="Calibri" panose="020F0502020204030204" pitchFamily="34" charset="0"/>
                <a:cs typeface="Times New Roman" panose="02020603050405020304" pitchFamily="18" charset="0"/>
              </a:rPr>
              <a:t>Ауа сапасы халықтың денсаулығына қауіп төндірмейді</a:t>
            </a:r>
            <a:endParaRPr lang="ru-RU" altLang="ru-RU"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13055</TotalTime>
  <Words>583</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2333</cp:revision>
  <cp:lastPrinted>2021-07-01T03:56:27Z</cp:lastPrinted>
  <dcterms:created xsi:type="dcterms:W3CDTF">2018-03-27T06:03:00Z</dcterms:created>
  <dcterms:modified xsi:type="dcterms:W3CDTF">2022-06-30T09:01:15Z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