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26440690"/>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181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79998" y="2336661"/>
            <a:ext cx="4672529"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01 </a:t>
            </a:r>
            <a:r>
              <a:rPr lang="ru-RU" sz="1100" dirty="0" err="1" smtClean="0">
                <a:solidFill>
                  <a:schemeClr val="tx1"/>
                </a:solidFill>
                <a:latin typeface="Times New Roman" panose="02020603050405020304" pitchFamily="18" charset="0"/>
                <a:cs typeface="Times New Roman" panose="02020603050405020304" pitchFamily="18" charset="0"/>
              </a:rPr>
              <a:t>шілде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жылдың</a:t>
            </a:r>
            <a:r>
              <a:rPr lang="ru-RU" sz="110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02 </a:t>
            </a:r>
            <a:r>
              <a:rPr lang="ru-RU" sz="1100" dirty="0" err="1" smtClean="0">
                <a:solidFill>
                  <a:schemeClr val="tx1"/>
                </a:solidFill>
                <a:latin typeface="Times New Roman" panose="02020603050405020304" pitchFamily="18" charset="0"/>
                <a:cs typeface="Times New Roman" panose="02020603050405020304" pitchFamily="18" charset="0"/>
              </a:rPr>
              <a:t>шілдеге</a:t>
            </a:r>
            <a:r>
              <a:rPr lang="ru-RU" sz="1100" dirty="0" smtClean="0">
                <a:solidFill>
                  <a:schemeClr val="tx1"/>
                </a:solidFill>
                <a:latin typeface="Times New Roman" panose="02020603050405020304" pitchFamily="18" charset="0"/>
                <a:cs typeface="Times New Roman" panose="02020603050405020304" pitchFamily="18" charset="0"/>
              </a:rPr>
              <a:t> қараған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60642366"/>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30 </a:t>
            </a:r>
            <a:r>
              <a:rPr lang="ru-RU" altLang="ru-RU" sz="1200" b="1" dirty="0" err="1" smtClean="0">
                <a:latin typeface="Times New Roman" panose="02020603050405020304" pitchFamily="18" charset="0"/>
                <a:cs typeface="Times New Roman" panose="02020603050405020304" pitchFamily="18" charset="0"/>
              </a:rPr>
              <a:t>маусым</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710110" cy="161582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01 шілдеге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30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01 </a:t>
            </a:r>
            <a:r>
              <a:rPr lang="ru-RU" alt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prstClr val="black"/>
                </a:solidFill>
                <a:latin typeface="Times New Roman" pitchFamily="18" charset="0"/>
                <a:cs typeface="Times New Roman" pitchFamily="18" charset="0"/>
              </a:rPr>
              <a:t>, жауын-шашынсыз. Жел солтүстік-шығыстан, күші 9-14 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18-20, күндіз 28-30 жылы.</a:t>
            </a:r>
          </a:p>
          <a:p>
            <a:pPr lvl="0" algn="ctr"/>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02 шілдеге</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01 </a:t>
            </a:r>
            <a:r>
              <a:rPr 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02 </a:t>
            </a:r>
            <a:r>
              <a:rPr 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prstClr val="black"/>
                </a:solidFill>
                <a:latin typeface="Times New Roman" pitchFamily="18" charset="0"/>
                <a:cs typeface="Times New Roman" pitchFamily="18" charset="0"/>
                <a:sym typeface="+mn-ea"/>
              </a:rPr>
              <a:t>           </a:t>
            </a:r>
            <a:r>
              <a:rPr lang="ru-RU" sz="1100" dirty="0" err="1" smtClean="0">
                <a:solidFill>
                  <a:prstClr val="black"/>
                </a:solidFill>
                <a:latin typeface="Times New Roman" pitchFamily="18" charset="0"/>
                <a:cs typeface="Times New Roman" pitchFamily="18" charset="0"/>
                <a:sym typeface="+mn-ea"/>
              </a:rPr>
              <a:t>Көшпелі</a:t>
            </a:r>
            <a:r>
              <a:rPr lang="ru-RU" sz="1100" dirty="0" smtClean="0">
                <a:solidFill>
                  <a:prstClr val="black"/>
                </a:solidFill>
                <a:latin typeface="Times New Roman" pitchFamily="18" charset="0"/>
                <a:cs typeface="Times New Roman" pitchFamily="18" charset="0"/>
                <a:sym typeface="+mn-ea"/>
              </a:rPr>
              <a:t> </a:t>
            </a:r>
            <a:r>
              <a:rPr lang="ru-RU" sz="1100" dirty="0" err="1" smtClean="0">
                <a:solidFill>
                  <a:prstClr val="black"/>
                </a:solidFill>
                <a:latin typeface="Times New Roman" pitchFamily="18" charset="0"/>
                <a:cs typeface="Times New Roman" pitchFamily="18" charset="0"/>
                <a:sym typeface="+mn-ea"/>
              </a:rPr>
              <a:t>бұлтты</a:t>
            </a:r>
            <a:r>
              <a:rPr lang="ru-RU"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a:t>
            </a:r>
            <a:r>
              <a:rPr lang="kk-KZ" sz="1100" dirty="0" smtClean="0">
                <a:solidFill>
                  <a:srgbClr val="000000"/>
                </a:solidFill>
                <a:latin typeface="Times New Roman" panose="02020603050405020304" pitchFamily="18" charset="0"/>
                <a:cs typeface="Times New Roman" panose="02020603050405020304" pitchFamily="18" charset="0"/>
                <a:sym typeface="+mn-ea"/>
              </a:rPr>
              <a:t>. Жел солтүстіктен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18-20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17278</TotalTime>
  <Words>584</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2290</cp:revision>
  <cp:lastPrinted>2021-07-01T07:38:07Z</cp:lastPrinted>
  <dcterms:created xsi:type="dcterms:W3CDTF">2018-03-27T06:03:00Z</dcterms:created>
  <dcterms:modified xsi:type="dcterms:W3CDTF">2022-06-30T09:10:18Z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