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585961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501780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днём кратковременный дождь, гроза, град, шквал. Ветер юго-западный, южный 9-14, днём порывы 18 м/с. Температура воздуха ночью 12-14, днём 23-25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01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02 июля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дождь, гроза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14623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2474</cp:revision>
  <cp:lastPrinted>2021-07-01T03:56:27Z</cp:lastPrinted>
  <dcterms:created xsi:type="dcterms:W3CDTF">2018-03-27T06:03:00Z</dcterms:created>
  <dcterms:modified xsi:type="dcterms:W3CDTF">2022-06-30T09:33:51Z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