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8206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 м/с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16-18,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31-33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76289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13576</TotalTime>
  <Words>548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2432</cp:revision>
  <cp:lastPrinted>2022-06-30T06:11:31Z</cp:lastPrinted>
  <dcterms:created xsi:type="dcterms:W3CDTF">2018-03-27T06:03:00Z</dcterms:created>
  <dcterms:modified xsi:type="dcterms:W3CDTF">2022-06-30T09:30:40Z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