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1710281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№181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90707315"/>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529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2,6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шілдеге</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30 </a:t>
            </a:r>
            <a:r>
              <a:rPr lang="ru-RU" altLang="ru-RU" sz="1200" b="1" dirty="0" err="1" smtClean="0">
                <a:solidFill>
                  <a:prstClr val="black"/>
                </a:solidFill>
                <a:latin typeface="Times New Roman" panose="02020603050405020304" pitchFamily="18" charset="0"/>
                <a:cs typeface="Times New Roman" panose="02020603050405020304" pitchFamily="18" charset="0"/>
              </a:rPr>
              <a:t>маусымның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01 </a:t>
            </a:r>
            <a:r>
              <a:rPr lang="ru-RU" altLang="ru-RU" sz="1200" b="1" dirty="0" err="1" smtClean="0">
                <a:solidFill>
                  <a:prstClr val="black"/>
                </a:solidFill>
                <a:latin typeface="Times New Roman" panose="02020603050405020304" pitchFamily="18" charset="0"/>
                <a:cs typeface="Times New Roman" panose="02020603050405020304" pitchFamily="18" charset="0"/>
              </a:rPr>
              <a:t>шілденің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Жауын-шашынсыз.</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солтүстік-батыстан 5-10 </a:t>
            </a:r>
            <a:r>
              <a:rPr lang="kk-KZ" sz="1200" dirty="0" smtClean="0">
                <a:solidFill>
                  <a:prstClr val="black"/>
                </a:solidFill>
                <a:latin typeface="Times New Roman" pitchFamily="18" charset="0"/>
                <a:cs typeface="Times New Roman" pitchFamily="18" charset="0"/>
              </a:rPr>
              <a:t>м/с. Ауа температурасы түнде 10-12°, күндіз 22-24</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02 шілдеге</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01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Жел сол</a:t>
            </a:r>
            <a:r>
              <a:rPr lang="kk-KZ" sz="1200" dirty="0" smtClean="0">
                <a:latin typeface="Times New Roman" panose="02020603050405020304" pitchFamily="18" charset="0"/>
                <a:cs typeface="Times New Roman" panose="02020603050405020304" pitchFamily="18" charset="0"/>
              </a:rPr>
              <a:t>түстік-батыстан 5-10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10-12°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01 </a:t>
            </a:r>
            <a:r>
              <a:rPr lang="ru-RU" sz="1200" dirty="0" err="1" smtClean="0">
                <a:solidFill>
                  <a:prstClr val="black"/>
                </a:solidFill>
                <a:latin typeface="Times New Roman" panose="02020603050405020304" pitchFamily="18" charset="0"/>
                <a:cs typeface="Times New Roman" panose="02020603050405020304" pitchFamily="18" charset="0"/>
              </a:rPr>
              <a:t>шілде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02 </a:t>
            </a:r>
            <a:r>
              <a:rPr lang="ru-RU" sz="1200" dirty="0" err="1" smtClean="0">
                <a:solidFill>
                  <a:prstClr val="black"/>
                </a:solidFill>
                <a:latin typeface="Times New Roman" panose="02020603050405020304" pitchFamily="18" charset="0"/>
                <a:cs typeface="Times New Roman" panose="02020603050405020304" pitchFamily="18" charset="0"/>
              </a:rPr>
              <a:t>шілдеге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16461</TotalTime>
  <Words>579</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2373</cp:revision>
  <cp:lastPrinted>2021-07-01T03:56:27Z</cp:lastPrinted>
  <dcterms:created xsi:type="dcterms:W3CDTF">2018-03-27T06:03:00Z</dcterms:created>
  <dcterms:modified xsi:type="dcterms:W3CDTF">2022-06-30T08:58:49Z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