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 июля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30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июля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2-7 м/с. Температура воздуха ночью 8-10, днем 23-25 тепла.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северо-восточный с переходом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на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10-12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8603086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76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211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40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3,5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июля,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6"/>
          <p:cNvSpPr txBox="1">
            <a:spLocks noChangeArrowheads="1"/>
          </p:cNvSpPr>
          <p:nvPr/>
        </p:nvSpPr>
        <p:spPr bwMode="auto">
          <a:xfrm>
            <a:off x="112713" y="555202"/>
            <a:ext cx="4810179" cy="2013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76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indent="0" algn="just"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indent="0" algn="just"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indent="0" algn="just"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13170</TotalTime>
  <Words>680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2259</cp:revision>
  <cp:lastPrinted>2021-02-03T11:37:00Z</cp:lastPrinted>
  <dcterms:created xsi:type="dcterms:W3CDTF">2018-03-27T06:03:00Z</dcterms:created>
  <dcterms:modified xsi:type="dcterms:W3CDTF">2022-06-30T08:45:39Z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