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93406738"/>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180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52851" y="50786"/>
            <a:ext cx="5008686"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a:solidFill>
                  <a:srgbClr val="000000"/>
                </a:solidFill>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29 </a:t>
            </a:r>
            <a:r>
              <a:rPr lang="ru-RU" altLang="ru-RU" sz="1200" b="1" dirty="0" err="1">
                <a:solidFill>
                  <a:srgbClr val="000000"/>
                </a:solidFill>
                <a:latin typeface="Times New Roman" panose="02020603050405020304" pitchFamily="18" charset="0"/>
                <a:cs typeface="Times New Roman" panose="02020603050405020304" pitchFamily="18" charset="0"/>
              </a:rPr>
              <a:t>маусым</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Солтүстіктен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солтүстік-батыстан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28-30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 шілдеге </a:t>
            </a:r>
            <a:r>
              <a:rPr lang="ru-RU" altLang="ru-RU" sz="1200" b="1" dirty="0" smtClean="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30 </a:t>
            </a:r>
            <a:r>
              <a:rPr lang="kk-KZ" sz="1200" b="1" dirty="0">
                <a:solidFill>
                  <a:srgbClr val="000000"/>
                </a:solidFill>
                <a:latin typeface="Times New Roman" panose="02020603050405020304" pitchFamily="18" charset="0"/>
                <a:cs typeface="Times New Roman" panose="02020603050405020304" pitchFamily="18" charset="0"/>
              </a:rPr>
              <a:t>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 </a:t>
            </a:r>
            <a:r>
              <a:rPr 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a:t>
            </a:r>
            <a:r>
              <a:rPr lang="ru-RU" sz="1200" dirty="0" smtClean="0">
                <a:latin typeface="Times New Roman" pitchFamily="18" charset="0"/>
                <a:cs typeface="Times New Roman" pitchFamily="18" charset="0"/>
              </a:rPr>
              <a:t>-бат</a:t>
            </a:r>
            <a:r>
              <a:rPr lang="kk-KZ" sz="1200" dirty="0" smtClean="0">
                <a:latin typeface="Times New Roman" pitchFamily="18" charset="0"/>
                <a:cs typeface="Times New Roman" pitchFamily="18" charset="0"/>
              </a:rPr>
              <a:t>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16-18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just"/>
            <a:endParaRPr lang="ru-RU" sz="1200" dirty="0">
              <a:latin typeface="Times New Roman" pitchFamily="18" charset="0"/>
              <a:cs typeface="Times New Roman" pitchFamily="18" charset="0"/>
            </a:endParaRPr>
          </a:p>
          <a:p>
            <a:pPr indent="182563" algn="just"/>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68056890"/>
              </p:ext>
            </p:extLst>
          </p:nvPr>
        </p:nvGraphicFramePr>
        <p:xfrm>
          <a:off x="4895550" y="382998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85176642"/>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292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67733" y="3372183"/>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4103" y="307094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174845"/>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 30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1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13951</TotalTime>
  <Words>591</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2243</cp:revision>
  <cp:lastPrinted>2021-07-01T07:38:07Z</cp:lastPrinted>
  <dcterms:created xsi:type="dcterms:W3CDTF">2018-03-27T06:03:00Z</dcterms:created>
  <dcterms:modified xsi:type="dcterms:W3CDTF">2022-06-29T08:44:32Z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