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34E1B5F-760F-4106-AB6C-2956537ED7F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15873-5D1F-4584-B76D-7DE4F223F5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38683-EA13-4F97-AC1D-77DB633848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9C07F-28E1-4E7E-9D67-D9D687F238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76BCB-8A10-4861-B06C-A8D22920D4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04DD7-979E-4821-9CD4-691F66AD92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30788-3C4E-4F48-A371-4A73AAD555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7FC43-4DF4-46FB-8C42-C51C8FCFA9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623DF-1BAB-4430-84D8-3DA6237B6B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ABC3F-DBFA-4BF9-BA87-B9BC1BE894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1A806-C753-4AA9-95DE-44FE031B6E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F9C7B-3CDD-4A23-AB5D-64EFCFB923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978E345-E1DD-48D5-97E6-EBEE901866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180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29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30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29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30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днем кратковременный дождь, гроза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юго-западный 2</a:t>
            </a:r>
            <a:r>
              <a:rPr lang="ru-RU">
                <a:solidFill>
                  <a:schemeClr val="tx1"/>
                </a:solidFill>
              </a:rPr>
              <a:t>-7, днем  порывы 12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22-24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35-37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endParaRPr lang="ru-RU"/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01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30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01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ночью и утром кратковременный дождь, гроза.</a:t>
            </a:r>
            <a:r>
              <a:rPr lang="ru-RU">
                <a:solidFill>
                  <a:schemeClr val="tx1"/>
                </a:solidFill>
              </a:rPr>
              <a:t> Ветер юго-западный 2-7 м/с. Температура воздуха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30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юня, ночью 01 июля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</a:t>
            </a:r>
            <a:r>
              <a:rPr lang="ru-RU" altLang="en-US">
                <a:solidFill>
                  <a:schemeClr val="tx1"/>
                </a:solidFill>
              </a:rPr>
              <a:t>рассеиванию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smtClean="0">
                <a:solidFill>
                  <a:schemeClr val="tx1"/>
                </a:solidFill>
                <a:cs typeface="Times New Roman" pitchFamily="18" charset="0"/>
              </a:rPr>
              <a:t>29 июня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57273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14154</TotalTime>
  <Words>756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2488</cp:revision>
  <cp:lastPrinted>2021-07-01T09:11:30Z</cp:lastPrinted>
  <dcterms:created xsi:type="dcterms:W3CDTF">2018-03-27T06:03:00Z</dcterms:created>
  <dcterms:modified xsi:type="dcterms:W3CDTF">2022-06-29T08:39:55Z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