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5" d="100"/>
          <a:sy n="75" d="100"/>
        </p:scale>
        <p:origin x="6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4553388"/>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180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29</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29</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30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30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Батыстан жел соғады, күші 9-14, күндіз екпіні 15-20 м/с. Ауа температурасы түнде 7-9, күндіз 20-22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kk-KZ" sz="1100" b="1" kern="1400" dirty="0">
                <a:solidFill>
                  <a:srgbClr val="000000"/>
                </a:solidFill>
                <a:latin typeface="Times New Roman" panose="02020603050405020304" pitchFamily="18" charset="0"/>
                <a:ea typeface="Times New Roman" panose="02020603050405020304" pitchFamily="18" charset="0"/>
              </a:rPr>
              <a:t>шілдеге</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30 маусымдан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01 </a:t>
            </a:r>
            <a:r>
              <a:rPr lang="kk-KZ" sz="1100" b="1" kern="1400" dirty="0">
                <a:solidFill>
                  <a:srgbClr val="000000"/>
                </a:solidFill>
                <a:latin typeface="Times New Roman" panose="02020603050405020304" pitchFamily="18" charset="0"/>
                <a:ea typeface="Times New Roman" panose="02020603050405020304" pitchFamily="18" charset="0"/>
              </a:rPr>
              <a:t>шілдеге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Жауын-шашынсыз. 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9-11 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45903" y="2057877"/>
            <a:ext cx="464616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30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kk-KZ" sz="1200" kern="1400" dirty="0">
                <a:solidFill>
                  <a:srgbClr val="000000"/>
                </a:solidFill>
                <a:latin typeface="Times New Roman" panose="02020603050405020304" pitchFamily="18" charset="0"/>
                <a:ea typeface="Times New Roman" panose="02020603050405020304" pitchFamily="18" charset="0"/>
              </a:rPr>
              <a:t>шілдеге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16474</TotalTime>
  <Words>564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2574</cp:revision>
  <cp:lastPrinted>2022-05-31T05:49:59Z</cp:lastPrinted>
  <dcterms:created xsi:type="dcterms:W3CDTF">2018-03-27T06:03:00Z</dcterms:created>
  <dcterms:modified xsi:type="dcterms:W3CDTF">2022-06-29T08:55:02Z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