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3-8 м/с. Температура воздуха ночью 8-10, днем 19-21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с переходом на южный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592064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363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43471" y="494706"/>
            <a:ext cx="4783150" cy="2055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13167</TotalTime>
  <Words>682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2257</cp:revision>
  <cp:lastPrinted>2021-02-03T11:37:00Z</cp:lastPrinted>
  <dcterms:created xsi:type="dcterms:W3CDTF">2018-03-27T06:03:00Z</dcterms:created>
  <dcterms:modified xsi:type="dcterms:W3CDTF">2022-06-29T06:56:04Z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