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28308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88889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воздуха ночью 7-9, днем 20-22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01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 9-14 м/с. Температура воздуха ночью 9-11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16702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2559</cp:revision>
  <cp:lastPrinted>2021-11-30T05:55:24Z</cp:lastPrinted>
  <dcterms:created xsi:type="dcterms:W3CDTF">2018-03-27T06:03:00Z</dcterms:created>
  <dcterms:modified xsi:type="dcterms:W3CDTF">2022-06-29T08:55:06Z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