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21395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30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северо-западный 9-14 м/с. Температура воздуха ночью 8-10,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июля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8-10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июня, ночью 1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87235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13790</TotalTime>
  <Words>636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2187</cp:revision>
  <cp:lastPrinted>2021-07-01T03:56:27Z</cp:lastPrinted>
  <dcterms:created xsi:type="dcterms:W3CDTF">2018-03-27T06:03:00Z</dcterms:created>
  <dcterms:modified xsi:type="dcterms:W3CDTF">2022-06-29T08:47:34Z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