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599766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 июня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июня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4531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юго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-западный 9-14, нем порывы 15-20 м/с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Температура воздуха ночью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21-23,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днем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36-38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юго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-западный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18-20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9184535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13570</TotalTime>
  <Words>552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2430</cp:revision>
  <cp:lastPrinted>2022-06-29T06:13:48Z</cp:lastPrinted>
  <dcterms:created xsi:type="dcterms:W3CDTF">2018-03-27T06:03:00Z</dcterms:created>
  <dcterms:modified xsi:type="dcterms:W3CDTF">2022-06-29T06:46:06Z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