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916650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29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30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Өткінші </a:t>
            </a:r>
            <a:r>
              <a:rPr lang="kk-KZ" sz="1200" dirty="0">
                <a:solidFill>
                  <a:prstClr val="black"/>
                </a:solidFill>
                <a:latin typeface="Times New Roman" pitchFamily="18" charset="0"/>
                <a:cs typeface="Times New Roman" pitchFamily="18" charset="0"/>
              </a:rPr>
              <a:t>жаңбыр, найзағай.</a:t>
            </a:r>
            <a:r>
              <a:rPr lang="kk-KZ" sz="1200" dirty="0">
                <a:latin typeface="Times New Roman" panose="02020603050405020304" pitchFamily="18" charset="0"/>
                <a:cs typeface="Times New Roman" panose="02020603050405020304" pitchFamily="18" charset="0"/>
              </a:rPr>
              <a:t> Жел оңтүстіктен солтүстік-батысқа ауысады 7-12, найзағай кезінде екпіні 15-18 </a:t>
            </a:r>
            <a:r>
              <a:rPr lang="kk-KZ" sz="1200" dirty="0">
                <a:solidFill>
                  <a:prstClr val="black"/>
                </a:solidFill>
                <a:latin typeface="Times New Roman" pitchFamily="18" charset="0"/>
                <a:cs typeface="Times New Roman" pitchFamily="18" charset="0"/>
              </a:rPr>
              <a:t>м/с. Ауа температурасы түнде 13-15°, 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01 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30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найзағай. Жел сол</a:t>
            </a:r>
            <a:r>
              <a:rPr lang="kk-KZ" sz="1200" dirty="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7-12 м</a:t>
            </a:r>
            <a:r>
              <a:rPr lang="kk-KZ" sz="1200" dirty="0" smtClean="0">
                <a:solidFill>
                  <a:prstClr val="black"/>
                </a:solidFill>
                <a:latin typeface="Times New Roman" pitchFamily="18" charset="0"/>
                <a:cs typeface="Times New Roman" pitchFamily="18" charset="0"/>
              </a:rPr>
              <a:t>/с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15268</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2275</cp:revision>
  <cp:lastPrinted>2021-07-01T03:56:27Z</cp:lastPrinted>
  <dcterms:created xsi:type="dcterms:W3CDTF">2018-03-27T06:03:00Z</dcterms:created>
  <dcterms:modified xsi:type="dcterms:W3CDTF">2022-06-29T08:53:08Z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