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96820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24762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при грозе порывы 15-18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7-12, при грозе порывы 15-18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16490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2316</cp:revision>
  <cp:lastPrinted>2021-10-18T15:52:53Z</cp:lastPrinted>
  <dcterms:created xsi:type="dcterms:W3CDTF">2018-03-27T06:03:00Z</dcterms:created>
  <dcterms:modified xsi:type="dcterms:W3CDTF">2022-06-29T08:59:36Z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