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30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29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30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Солтүстіктен, солтүстік-батыстан жел соғады, күші 3-8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19-21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30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Желдің бағыты солтүстік-батыстан оңтүстікке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1-6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363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1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Прямоугольник 20"/>
          <p:cNvSpPr/>
          <p:nvPr/>
        </p:nvSpPr>
        <p:spPr>
          <a:xfrm>
            <a:off x="128588" y="675474"/>
            <a:ext cx="4808536" cy="1658403"/>
          </a:xfrm>
          <a:prstGeom prst="rect">
            <a:avLst/>
          </a:prstGeom>
        </p:spPr>
        <p:txBody>
          <a:bodyPr wrap="square">
            <a:spAutoFit/>
          </a:bodyPr>
          <a:lstStyle/>
          <a:p>
            <a:pPr algn="just">
              <a:lnSpc>
                <a:spcPct val="106000"/>
              </a:lnSpc>
              <a:spcAft>
                <a:spcPts val="0"/>
              </a:spcAft>
            </a:pPr>
            <a:r>
              <a:rPr lang="ru-RU" sz="120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13293</TotalTime>
  <Words>604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2275</cp:revision>
  <cp:lastPrinted>2021-07-01T07:38:07Z</cp:lastPrinted>
  <dcterms:created xsi:type="dcterms:W3CDTF">2018-03-27T06:03:00Z</dcterms:created>
  <dcterms:modified xsi:type="dcterms:W3CDTF">2022-06-29T06:55:13Z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