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096" autoAdjust="0"/>
  </p:normalViewPr>
  <p:slideViewPr>
    <p:cSldViewPr showGuides="1">
      <p:cViewPr>
        <p:scale>
          <a:sx n="80" d="100"/>
          <a:sy n="80" d="100"/>
        </p:scale>
        <p:origin x="-186" y="6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025789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июнь, ночью 01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013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29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без осадков. Ветер северо-восточный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01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14664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2254</cp:revision>
  <cp:lastPrinted>2021-10-15T03:50:29Z</cp:lastPrinted>
  <dcterms:created xsi:type="dcterms:W3CDTF">2018-03-27T06:03:00Z</dcterms:created>
  <dcterms:modified xsi:type="dcterms:W3CDTF">2022-06-29T06:43:21Z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