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0024468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30 июня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северный 9-14 м/с. Температура воздуха ночью 21-23,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днем 31-33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июля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30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01 июля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восточный 9-14 м/с. Температура воздуха ночью 18-20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инженер Н. Бақытжан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29.06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11:35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13354</TotalTime>
  <Words>611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2223</cp:revision>
  <cp:lastPrinted>2021-07-01T03:56:27Z</cp:lastPrinted>
  <dcterms:created xsi:type="dcterms:W3CDTF">2018-03-27T06:03:00Z</dcterms:created>
  <dcterms:modified xsi:type="dcterms:W3CDTF">2022-06-29T06:44:49Z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