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57211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        8-13 м/с. Температура воздуха ночью 23-25, днем 36-38 тепла.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21-23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12836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2242</cp:revision>
  <cp:lastPrinted>2021-07-01T03:56:27Z</cp:lastPrinted>
  <dcterms:created xsi:type="dcterms:W3CDTF">2018-03-27T06:03:00Z</dcterms:created>
  <dcterms:modified xsi:type="dcterms:W3CDTF">2022-06-29T06:48:16Z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