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558518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маусым 2022 ж. сағ. 21 дейін</a:t>
            </a:r>
          </a:p>
          <a:p>
            <a:pPr lvl="0"/>
            <a:r>
              <a:rPr lang="kk-KZ" sz="1200" dirty="0" smtClean="0">
                <a:latin typeface="Times New Roman" panose="02020603050405020304" pitchFamily="18" charset="0"/>
                <a:cs typeface="Times New Roman" panose="02020603050405020304" pitchFamily="18" charset="0"/>
              </a:rPr>
              <a:t>    Көшпелі бұлтты, </a:t>
            </a:r>
            <a:r>
              <a:rPr lang="kk-KZ" sz="1200" dirty="0">
                <a:latin typeface="Times New Roman" panose="02020603050405020304" pitchFamily="18" charset="0"/>
                <a:cs typeface="Times New Roman" panose="02020603050405020304" pitchFamily="18" charset="0"/>
              </a:rPr>
              <a:t>жауын-шашынсыз. Солтүстік-батыстан жел </a:t>
            </a:r>
            <a:r>
              <a:rPr lang="kk-KZ" sz="1200" dirty="0" smtClean="0">
                <a:latin typeface="Times New Roman" panose="02020603050405020304" pitchFamily="18" charset="0"/>
                <a:cs typeface="Times New Roman" panose="02020603050405020304" pitchFamily="18" charset="0"/>
              </a:rPr>
              <a:t>соғады, күші </a:t>
            </a:r>
            <a:r>
              <a:rPr lang="kk-KZ" sz="1200" dirty="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 </a:t>
            </a:r>
            <a:r>
              <a:rPr lang="kk-KZ" sz="1200" dirty="0">
                <a:latin typeface="Times New Roman" panose="02020603050405020304" pitchFamily="18" charset="0"/>
                <a:cs typeface="Times New Roman" panose="02020603050405020304" pitchFamily="18" charset="0"/>
              </a:rPr>
              <a:t>температурасы түнде 6-8, күндіз 17-19 градус жылы болады.</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1</a:t>
            </a:r>
            <a:r>
              <a:rPr lang="kk-KZ" sz="1200" b="1" dirty="0" smtClean="0">
                <a:latin typeface="Times New Roman" panose="02020603050405020304" pitchFamily="18" charset="0"/>
                <a:cs typeface="Times New Roman" panose="02020603050405020304" pitchFamily="18" charset="0"/>
              </a:rPr>
              <a:t> шілде </a:t>
            </a:r>
          </a:p>
          <a:p>
            <a:pPr lvl="0"/>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smtClean="0">
                <a:latin typeface="Times New Roman" panose="02020603050405020304" pitchFamily="18" charset="0"/>
                <a:cs typeface="Times New Roman" panose="02020603050405020304" pitchFamily="18" charset="0"/>
              </a:rPr>
              <a:t>Солтүстік</a:t>
            </a:r>
            <a:r>
              <a:rPr lang="kk-KZ" sz="120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7-9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580387"/>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14274</TotalTime>
  <Words>566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2362</cp:revision>
  <cp:lastPrinted>2021-07-01T07:38:07Z</cp:lastPrinted>
  <dcterms:created xsi:type="dcterms:W3CDTF">2018-03-27T06:03:00Z</dcterms:created>
  <dcterms:modified xsi:type="dcterms:W3CDTF">2022-06-29T06:50:01Z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