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503208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57882411"/>
              </p:ext>
            </p:extLst>
          </p:nvPr>
        </p:nvGraphicFramePr>
        <p:xfrm>
          <a:off x="5027850" y="4221088"/>
          <a:ext cx="4691064" cy="233857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17</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174</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0,3</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1215</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5</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3</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3</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0,4</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27-29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30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оңтүстік-батыстан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14-16°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9" y="3341549"/>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94116" y="2287800"/>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a:solidFill>
                  <a:prstClr val="black"/>
                </a:solidFill>
                <a:latin typeface="Times New Roman" panose="02020603050405020304" pitchFamily="18" charset="0"/>
                <a:cs typeface="Times New Roman" panose="02020603050405020304" pitchFamily="18" charset="0"/>
              </a:rPr>
              <a:t>маусымға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15268</TotalTime>
  <Words>541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2274</cp:revision>
  <cp:lastPrinted>2021-07-01T03:56:27Z</cp:lastPrinted>
  <dcterms:created xsi:type="dcterms:W3CDTF">2018-03-27T06:03:00Z</dcterms:created>
  <dcterms:modified xsi:type="dcterms:W3CDTF">2022-06-28T08:25:21Z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