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29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Батыстан, солтүстік-батыстан жел соғады, күші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8-10, күндіз 13-15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30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29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Солтүстік-батыстан </a:t>
            </a:r>
            <a:r>
              <a:rPr lang="kk-KZ" sz="1100" dirty="0">
                <a:latin typeface="Times New Roman" pitchFamily="18" charset="0"/>
                <a:cs typeface="Times New Roman" pitchFamily="18" charset="0"/>
              </a:rPr>
              <a:t>жел 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күші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smtClean="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
        <p:nvSpPr>
          <p:cNvPr id="2" name="Прямоугольник 1"/>
          <p:cNvSpPr/>
          <p:nvPr/>
        </p:nvSpPr>
        <p:spPr>
          <a:xfrm>
            <a:off x="169863" y="919818"/>
            <a:ext cx="4953000" cy="320729"/>
          </a:xfrm>
          <a:prstGeom prst="rect">
            <a:avLst/>
          </a:prstGeom>
        </p:spPr>
        <p:txBody>
          <a:bodyPr>
            <a:spAutoFit/>
          </a:bodyPr>
          <a:lstStyle/>
          <a:p>
            <a:pPr algn="just">
              <a:lnSpc>
                <a:spcPct val="106000"/>
              </a:lnSpc>
              <a:spcAft>
                <a:spcPts val="800"/>
              </a:spcAft>
            </a:pPr>
            <a:r>
              <a:rPr lang="kk-KZ" sz="1400" dirty="0">
                <a:solidFill>
                  <a:srgbClr val="000000"/>
                </a:solidFill>
                <a:latin typeface="Times New Roman" panose="02020603050405020304" pitchFamily="18" charset="0"/>
                <a:ea typeface="Calibri" panose="020F0502020204030204" pitchFamily="34" charset="0"/>
              </a:rPr>
              <a:t>Ауа сапасы халықтың денсаулығына қауіп төндірмейді</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12953</TotalTime>
  <Words>569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2290</cp:revision>
  <cp:lastPrinted>2021-07-01T03:56:27Z</cp:lastPrinted>
  <dcterms:created xsi:type="dcterms:W3CDTF">2018-03-27T06:03:00Z</dcterms:created>
  <dcterms:modified xsi:type="dcterms:W3CDTF">2022-06-28T06:38:23Z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