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42"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0915706"/>
              </p:ext>
            </p:extLst>
          </p:nvPr>
        </p:nvGraphicFramePr>
        <p:xfrm>
          <a:off x="5173344" y="6300608"/>
          <a:ext cx="4304481" cy="524798"/>
        </p:xfrm>
        <a:graphic>
          <a:graphicData uri="http://schemas.openxmlformats.org/drawingml/2006/table">
            <a:tbl>
              <a:tblPr/>
              <a:tblGrid>
                <a:gridCol w="4304481">
                  <a:extLst>
                    <a:ext uri="{9D8B030D-6E8A-4147-A177-3AD203B41FA5}">
                      <a16:colId xmlns="" xmlns:a16="http://schemas.microsoft.com/office/drawing/2014/main" val="20000"/>
                    </a:ext>
                  </a:extLst>
                </a:gridCol>
              </a:tblGrid>
              <a:tr h="3498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749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8039" y="3282657"/>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4364769"/>
              </p:ext>
            </p:extLst>
          </p:nvPr>
        </p:nvGraphicFramePr>
        <p:xfrm>
          <a:off x="4979269" y="3757916"/>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28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29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5-10, күндіз екпіні 15 м/с. Ауа температурасы түнде 19-21, күндіз 36-38 градус жылы.</a:t>
            </a:r>
          </a:p>
          <a:p>
            <a:pPr algn="ctr"/>
            <a:r>
              <a:rPr lang="kk-KZ" altLang="ru-RU" sz="1200" b="1" dirty="0" smtClean="0">
                <a:latin typeface="Times New Roman" pitchFamily="18" charset="0"/>
                <a:ea typeface="Times New Roman KZ" pitchFamily="18" charset="0"/>
                <a:cs typeface="Times New Roman" pitchFamily="18" charset="0"/>
              </a:rPr>
              <a:t>30 маусым</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29 </a:t>
            </a:r>
            <a:r>
              <a:rPr lang="kk-KZ"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30 </a:t>
            </a:r>
            <a:r>
              <a:rPr lang="ru-RU" sz="1100" b="1" dirty="0" err="1" smtClean="0">
                <a:latin typeface="Times New Roman" pitchFamily="18" charset="0"/>
                <a:ea typeface="Times New Roman KZ" pitchFamily="18" charset="0"/>
                <a:cs typeface="Times New Roman" pitchFamily="18" charset="0"/>
              </a:rPr>
              <a:t>маусым</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a:t>
            </a:r>
            <a:r>
              <a:rPr lang="kk-KZ" sz="1200" dirty="0" smtClean="0">
                <a:latin typeface="Times New Roman" pitchFamily="18" charset="0"/>
                <a:cs typeface="Times New Roman" pitchFamily="18" charset="0"/>
              </a:rPr>
              <a:t>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21-23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4985501" y="305098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194428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13399</TotalTime>
  <Words>551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2425</cp:revision>
  <cp:lastPrinted>2021-07-01T03:56:27Z</cp:lastPrinted>
  <dcterms:created xsi:type="dcterms:W3CDTF">2018-03-27T06:03:00Z</dcterms:created>
  <dcterms:modified xsi:type="dcterms:W3CDTF">2022-06-28T08:34:51Z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