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63917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41-43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890648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13635</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2445</cp:revision>
  <cp:lastPrinted>2022-06-27T06:15:52Z</cp:lastPrinted>
  <dcterms:created xsi:type="dcterms:W3CDTF">2018-03-27T06:03:00Z</dcterms:created>
  <dcterms:modified xsi:type="dcterms:W3CDTF">2022-06-28T07:56:34Z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