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937405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747056"/>
              </p:ext>
            </p:extLst>
          </p:nvPr>
        </p:nvGraphicFramePr>
        <p:xfrm>
          <a:off x="4992792" y="4407971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9-14, днем порывы 15-20 м/с. Температура воздуха ночью 22-24, днем 36-38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30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 м/с. Температура воздуха ночью 18-20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72628" y="246083"/>
            <a:ext cx="4880372" cy="931242"/>
            <a:chOff x="72628" y="246083"/>
            <a:chExt cx="4880372" cy="93124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72628" y="900326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инженер М. Садуакасов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28.06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13366</TotalTime>
  <Words>615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2220</cp:revision>
  <cp:lastPrinted>2021-07-01T03:56:27Z</cp:lastPrinted>
  <dcterms:created xsi:type="dcterms:W3CDTF">2018-03-27T06:03:00Z</dcterms:created>
  <dcterms:modified xsi:type="dcterms:W3CDTF">2022-06-28T08:12:12Z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